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3"/>
  </p:notesMasterIdLst>
  <p:sldIdLst>
    <p:sldId id="256" r:id="rId2"/>
    <p:sldId id="257" r:id="rId3"/>
    <p:sldId id="265" r:id="rId4"/>
    <p:sldId id="258" r:id="rId5"/>
    <p:sldId id="260" r:id="rId6"/>
    <p:sldId id="267" r:id="rId7"/>
    <p:sldId id="268" r:id="rId8"/>
    <p:sldId id="261" r:id="rId9"/>
    <p:sldId id="263" r:id="rId10"/>
    <p:sldId id="264" r:id="rId11"/>
    <p:sldId id="259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5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F2C008-CFC7-47B3-912F-E253DD0D07E9}" type="datetimeFigureOut">
              <a:rPr lang="cs-CZ" smtClean="0"/>
              <a:t>25.3.2014</a:t>
            </a:fld>
            <a:endParaRPr lang="cs-CZ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D63DC0-5D8C-4E2A-BBC2-5EAF43BFC80C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63DC0-5D8C-4E2A-BBC2-5EAF43BFC80C}" type="slidenum">
              <a:rPr lang="cs-CZ" smtClean="0"/>
              <a:t>5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sk-SK" smtClean="0"/>
              <a:t>Kliknite sem a upravte štýl predlohy podnadpisov.</a:t>
            </a:r>
            <a:endParaRPr kumimoji="0" lang="en-US"/>
          </a:p>
        </p:txBody>
      </p:sp>
      <p:sp>
        <p:nvSpPr>
          <p:cNvPr id="30" name="Zástupný symbol dátumu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6FA2E-CE02-4DC9-B7E7-13F28E07625C}" type="datetimeFigureOut">
              <a:rPr lang="cs-CZ" smtClean="0"/>
              <a:pPr/>
              <a:t>25.3.2014</a:t>
            </a:fld>
            <a:endParaRPr lang="cs-CZ"/>
          </a:p>
        </p:txBody>
      </p:sp>
      <p:sp>
        <p:nvSpPr>
          <p:cNvPr id="19" name="Zástupný symbol päty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7" name="Zástupný symbol čísla snímky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6229F-7BF3-409C-A154-A462BEE5DDC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6FA2E-CE02-4DC9-B7E7-13F28E07625C}" type="datetimeFigureOut">
              <a:rPr lang="cs-CZ" smtClean="0"/>
              <a:pPr/>
              <a:t>25.3.2014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6229F-7BF3-409C-A154-A462BEE5DDC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6FA2E-CE02-4DC9-B7E7-13F28E07625C}" type="datetimeFigureOut">
              <a:rPr lang="cs-CZ" smtClean="0"/>
              <a:pPr/>
              <a:t>25.3.2014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6229F-7BF3-409C-A154-A462BEE5DDC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6FA2E-CE02-4DC9-B7E7-13F28E07625C}" type="datetimeFigureOut">
              <a:rPr lang="cs-CZ" smtClean="0"/>
              <a:pPr/>
              <a:t>25.3.2014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6229F-7BF3-409C-A154-A462BEE5DDC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6FA2E-CE02-4DC9-B7E7-13F28E07625C}" type="datetimeFigureOut">
              <a:rPr lang="cs-CZ" smtClean="0"/>
              <a:pPr/>
              <a:t>25.3.2014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6229F-7BF3-409C-A154-A462BEE5DDC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6FA2E-CE02-4DC9-B7E7-13F28E07625C}" type="datetimeFigureOut">
              <a:rPr lang="cs-CZ" smtClean="0"/>
              <a:pPr/>
              <a:t>25.3.2014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6229F-7BF3-409C-A154-A462BEE5DDC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</p:txBody>
      </p:sp>
      <p:sp>
        <p:nvSpPr>
          <p:cNvPr id="5" name="Zástupný symbol obsah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6FA2E-CE02-4DC9-B7E7-13F28E07625C}" type="datetimeFigureOut">
              <a:rPr lang="cs-CZ" smtClean="0"/>
              <a:pPr/>
              <a:t>25.3.2014</a:t>
            </a:fld>
            <a:endParaRPr lang="cs-CZ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6229F-7BF3-409C-A154-A462BEE5DDC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6FA2E-CE02-4DC9-B7E7-13F28E07625C}" type="datetimeFigureOut">
              <a:rPr lang="cs-CZ" smtClean="0"/>
              <a:pPr/>
              <a:t>25.3.2014</a:t>
            </a:fld>
            <a:endParaRPr lang="cs-CZ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6229F-7BF3-409C-A154-A462BEE5DDC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6FA2E-CE02-4DC9-B7E7-13F28E07625C}" type="datetimeFigureOut">
              <a:rPr lang="cs-CZ" smtClean="0"/>
              <a:pPr/>
              <a:t>25.3.2014</a:t>
            </a:fld>
            <a:endParaRPr lang="cs-CZ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6229F-7BF3-409C-A154-A462BEE5DDC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6FA2E-CE02-4DC9-B7E7-13F28E07625C}" type="datetimeFigureOut">
              <a:rPr lang="cs-CZ" smtClean="0"/>
              <a:pPr/>
              <a:t>25.3.2014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6229F-7BF3-409C-A154-A462BEE5DDC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ĺžnik s jedným odstrihnutým a zaobleným rohom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avouhlý trojuholník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6FA2E-CE02-4DC9-B7E7-13F28E07625C}" type="datetimeFigureOut">
              <a:rPr lang="cs-CZ" smtClean="0"/>
              <a:pPr/>
              <a:t>25.3.2014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16229F-7BF3-409C-A154-A462BEE5DDC9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sk-SK" smtClean="0"/>
              <a:t>Ak chcete pridať obrázok, kliknite na ikonu</a:t>
            </a:r>
            <a:endParaRPr kumimoji="0" lang="en-US" dirty="0"/>
          </a:p>
        </p:txBody>
      </p:sp>
      <p:sp>
        <p:nvSpPr>
          <p:cNvPr id="10" name="Voľná forma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Voľná forma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ľná forma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Voľná forma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Zástupný symbol nadpisu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0" name="Zástupný symbol textu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  <a:p>
            <a:pPr lvl="1" eaLnBrk="1" latinLnBrk="0" hangingPunct="1"/>
            <a:r>
              <a:rPr kumimoji="0" lang="sk-SK" smtClean="0"/>
              <a:t>Druhá úroveň</a:t>
            </a:r>
          </a:p>
          <a:p>
            <a:pPr lvl="2" eaLnBrk="1" latinLnBrk="0" hangingPunct="1"/>
            <a:r>
              <a:rPr kumimoji="0" lang="sk-SK" smtClean="0"/>
              <a:t>Tretia úroveň</a:t>
            </a:r>
          </a:p>
          <a:p>
            <a:pPr lvl="3" eaLnBrk="1" latinLnBrk="0" hangingPunct="1"/>
            <a:r>
              <a:rPr kumimoji="0" lang="sk-SK" smtClean="0"/>
              <a:t>Štvrtá úroveň</a:t>
            </a:r>
          </a:p>
          <a:p>
            <a:pPr lvl="4" eaLnBrk="1" latinLnBrk="0" hangingPunct="1"/>
            <a:r>
              <a:rPr kumimoji="0" lang="sk-SK" smtClean="0"/>
              <a:t>Piata úroveň</a:t>
            </a:r>
            <a:endParaRPr kumimoji="0" lang="en-US"/>
          </a:p>
        </p:txBody>
      </p:sp>
      <p:sp>
        <p:nvSpPr>
          <p:cNvPr id="10" name="Zástupný symbol dátumu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46FA2E-CE02-4DC9-B7E7-13F28E07625C}" type="datetimeFigureOut">
              <a:rPr lang="cs-CZ" smtClean="0"/>
              <a:pPr/>
              <a:t>25.3.2014</a:t>
            </a:fld>
            <a:endParaRPr lang="cs-CZ"/>
          </a:p>
        </p:txBody>
      </p:sp>
      <p:sp>
        <p:nvSpPr>
          <p:cNvPr id="22" name="Zástupný symbol päty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18" name="Zástupný symbol čísla snímky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16229F-7BF3-409C-A154-A462BEE5DDC9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2" name="Skupina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Voľná forma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Voľná forma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smt.sk/projekty/sous/knihasu_soubory/image020.jpg" TargetMode="External"/><Relationship Id="rId13" Type="http://schemas.openxmlformats.org/officeDocument/2006/relationships/hyperlink" Target="http://www.priemyselnydom.sk/img/goods/default/4041.jpg" TargetMode="External"/><Relationship Id="rId3" Type="http://schemas.openxmlformats.org/officeDocument/2006/relationships/hyperlink" Target="http://www.prumyslovydum.cz/img/goods/default/8989.jpg" TargetMode="External"/><Relationship Id="rId7" Type="http://schemas.openxmlformats.org/officeDocument/2006/relationships/hyperlink" Target="http://www.priemyselnytovar.sk/image/d18497.jpg" TargetMode="External"/><Relationship Id="rId12" Type="http://schemas.openxmlformats.org/officeDocument/2006/relationships/hyperlink" Target="http://www.priemyselnydom.sk/img/galery/default/1343.jpg" TargetMode="External"/><Relationship Id="rId2" Type="http://schemas.openxmlformats.org/officeDocument/2006/relationships/hyperlink" Target="http://www.trigon.sk/wp-content/uploads/homepage-slider-zavitniky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riemyselnydom.sk/img/goods/default/11265.jpg" TargetMode="External"/><Relationship Id="rId11" Type="http://schemas.openxmlformats.org/officeDocument/2006/relationships/hyperlink" Target="http://web.tuke.sk/smetrologia/lm4.html" TargetMode="External"/><Relationship Id="rId5" Type="http://schemas.openxmlformats.org/officeDocument/2006/relationships/hyperlink" Target="http://www.priemyselnydom.sk/img/goods/default/6668.jpg" TargetMode="External"/><Relationship Id="rId10" Type="http://schemas.openxmlformats.org/officeDocument/2006/relationships/hyperlink" Target="http://znl.sk/eshop/subsubkategorie/66.jpg" TargetMode="External"/><Relationship Id="rId4" Type="http://schemas.openxmlformats.org/officeDocument/2006/relationships/hyperlink" Target="http://www.priemyselnydom.sk/img/goods/default/8029.jpg" TargetMode="External"/><Relationship Id="rId9" Type="http://schemas.openxmlformats.org/officeDocument/2006/relationships/hyperlink" Target="http://www.uni-max.sk/fotocache/dt_small/30145002_010_psd.jpg" TargetMode="External"/><Relationship Id="rId1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5" Type="http://schemas.openxmlformats.org/officeDocument/2006/relationships/slide" Target="slide5.xml"/><Relationship Id="rId10" Type="http://schemas.openxmlformats.org/officeDocument/2006/relationships/slide" Target="slide10.xml"/><Relationship Id="rId4" Type="http://schemas.openxmlformats.org/officeDocument/2006/relationships/slide" Target="slide4.xml"/><Relationship Id="rId9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7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/>
          <p:cNvPicPr/>
          <p:nvPr/>
        </p:nvPicPr>
        <p:blipFill>
          <a:blip r:embed="rId2"/>
          <a:srcRect t="9091" r="40512"/>
          <a:stretch>
            <a:fillRect/>
          </a:stretch>
        </p:blipFill>
        <p:spPr bwMode="auto">
          <a:xfrm>
            <a:off x="1357290" y="571480"/>
            <a:ext cx="6485774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357422" y="3643314"/>
            <a:ext cx="607223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sk-SK" sz="7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Sústruženie</a:t>
            </a:r>
            <a:r>
              <a:rPr lang="sk-SK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sk-SK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k-SK" sz="27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3/rezanie metrických závitov</a:t>
            </a:r>
            <a:endParaRPr lang="cs-CZ" sz="27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357918" y="5714992"/>
            <a:ext cx="2786082" cy="1143008"/>
          </a:xfrm>
        </p:spPr>
        <p:txBody>
          <a:bodyPr>
            <a:normAutofit/>
          </a:bodyPr>
          <a:lstStyle/>
          <a:p>
            <a:pPr algn="l"/>
            <a:r>
              <a:rPr lang="sk-SK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Bc. Pavol Hroško</a:t>
            </a:r>
          </a:p>
          <a:p>
            <a:pPr algn="l"/>
            <a:r>
              <a:rPr lang="sk-SK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SOŠ strojnícka</a:t>
            </a:r>
          </a:p>
          <a:p>
            <a:pPr algn="l"/>
            <a:r>
              <a:rPr lang="sk-SK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Považská Bystrica</a:t>
            </a:r>
            <a:endParaRPr lang="cs-CZ" sz="18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Sústruženie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sk-SK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Ďakujem za pozornosť</a:t>
            </a:r>
            <a:endParaRPr lang="cs-CZ" sz="5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sk-SK" dirty="0"/>
          </a:p>
        </p:txBody>
      </p:sp>
      <p:sp>
        <p:nvSpPr>
          <p:cNvPr id="4" name="Tlačidlo akcie: Návrat 3">
            <a:hlinkClick r:id="rId2" action="ppaction://hlinksldjump" highlightClick="1"/>
          </p:cNvPr>
          <p:cNvSpPr/>
          <p:nvPr/>
        </p:nvSpPr>
        <p:spPr>
          <a:xfrm>
            <a:off x="8072462" y="6000768"/>
            <a:ext cx="500066" cy="57150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Sústruženie</a:t>
            </a: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Zdroje:</a:t>
            </a: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http://www.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trigon.sk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2"/>
              </a:rPr>
              <a:t>/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wp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2"/>
              </a:rPr>
              <a:t>-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content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2"/>
              </a:rPr>
              <a:t>/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uploads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2"/>
              </a:rPr>
              <a:t>/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homepage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2"/>
              </a:rPr>
              <a:t>-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slider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2"/>
              </a:rPr>
              <a:t>-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zavitniky.jpg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http://www.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prumyslovydum.cz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3"/>
              </a:rPr>
              <a:t>/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img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3"/>
              </a:rPr>
              <a:t>/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goods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3"/>
              </a:rPr>
              <a:t>/default/8989.jpg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http://www.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priemyselnydom.sk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4"/>
              </a:rPr>
              <a:t>/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img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4"/>
              </a:rPr>
              <a:t>/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goods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4"/>
              </a:rPr>
              <a:t>/default/8029.jpg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http://www.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5"/>
              </a:rPr>
              <a:t>priemyselnydom.sk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5"/>
              </a:rPr>
              <a:t>/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5"/>
              </a:rPr>
              <a:t>img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5"/>
              </a:rPr>
              <a:t>/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5"/>
              </a:rPr>
              <a:t>goods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5"/>
              </a:rPr>
              <a:t>/default/6668.jpg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http://www.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6"/>
              </a:rPr>
              <a:t>priemyselnydom.sk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6"/>
              </a:rPr>
              <a:t>/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6"/>
              </a:rPr>
              <a:t>img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6"/>
              </a:rPr>
              <a:t>/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6"/>
              </a:rPr>
              <a:t>goods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6"/>
              </a:rPr>
              <a:t>/default/11265.jpg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http://www.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7"/>
              </a:rPr>
              <a:t>priemyselnytovar.sk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7"/>
              </a:rPr>
              <a:t>/image/d18497.jpg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http://www.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8"/>
              </a:rPr>
              <a:t>ssmt.sk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8"/>
              </a:rPr>
              <a:t>/projekty/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8"/>
              </a:rPr>
              <a:t>sous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8"/>
              </a:rPr>
              <a:t>/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8"/>
              </a:rPr>
              <a:t>knihasu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8"/>
              </a:rPr>
              <a:t>_soubory/image020.jpg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9"/>
              </a:rPr>
              <a:t>http://www.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9"/>
              </a:rPr>
              <a:t>uni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9"/>
              </a:rPr>
              <a:t>-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9"/>
              </a:rPr>
              <a:t>max.sk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9"/>
              </a:rPr>
              <a:t>/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9"/>
              </a:rPr>
              <a:t>fotocache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9"/>
              </a:rPr>
              <a:t>/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9"/>
              </a:rPr>
              <a:t>dt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9"/>
              </a:rPr>
              <a:t>_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9"/>
              </a:rPr>
              <a:t>small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9"/>
              </a:rPr>
              <a:t>/30145002_010_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9"/>
              </a:rPr>
              <a:t>psd.jpg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10"/>
              </a:rPr>
              <a:t>http://znl.sk/eshop/subsubkategorie/66.jpg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11"/>
              </a:rPr>
              <a:t>http://web.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11"/>
              </a:rPr>
              <a:t>tuke.sk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11"/>
              </a:rPr>
              <a:t>/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11"/>
              </a:rPr>
              <a:t>smetrologia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11"/>
              </a:rPr>
              <a:t>/lm4.html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12"/>
              </a:rPr>
              <a:t>http://www.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12"/>
              </a:rPr>
              <a:t>priemyselnydom.sk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12"/>
              </a:rPr>
              <a:t>/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12"/>
              </a:rPr>
              <a:t>img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12"/>
              </a:rPr>
              <a:t>/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12"/>
              </a:rPr>
              <a:t>galery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12"/>
              </a:rPr>
              <a:t>/default/1343.jpg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13"/>
              </a:rPr>
              <a:t>http://www.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13"/>
              </a:rPr>
              <a:t>priemyselnydom.sk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13"/>
              </a:rPr>
              <a:t>/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13"/>
              </a:rPr>
              <a:t>img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13"/>
              </a:rPr>
              <a:t>/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13"/>
              </a:rPr>
              <a:t>goods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13"/>
              </a:rPr>
              <a:t>/default/4041.jpg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lačidlo akcie: Návrat 3">
            <a:hlinkClick r:id="rId14" action="ppaction://hlinksldjump" highlightClick="1"/>
          </p:cNvPr>
          <p:cNvSpPr/>
          <p:nvPr/>
        </p:nvSpPr>
        <p:spPr>
          <a:xfrm>
            <a:off x="8072462" y="6000768"/>
            <a:ext cx="500066" cy="57150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Sústruženie</a:t>
            </a: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k-SK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Obsah:</a:t>
            </a:r>
            <a:endParaRPr lang="sk-SK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dirty="0" smtClean="0">
                <a:solidFill>
                  <a:srgbClr val="FFFF00"/>
                </a:solidFill>
                <a:hlinkClick r:id="rId3" action="ppaction://hlinksldjump"/>
              </a:rPr>
              <a:t>Spôsoby rezania metrických závitov na sústruhoch</a:t>
            </a:r>
            <a:endParaRPr lang="sk-SK" dirty="0" smtClean="0">
              <a:solidFill>
                <a:srgbClr val="FFFF00"/>
              </a:solidFill>
            </a:endParaRPr>
          </a:p>
          <a:p>
            <a:r>
              <a:rPr lang="sk-SK" dirty="0" smtClean="0">
                <a:hlinkClick r:id="rId4" action="ppaction://hlinksldjump"/>
              </a:rPr>
              <a:t>Rezanie metrických závitov na povrch</a:t>
            </a:r>
            <a:endParaRPr lang="sk-SK" dirty="0" smtClean="0"/>
          </a:p>
          <a:p>
            <a:r>
              <a:rPr lang="sk-SK" dirty="0" smtClean="0">
                <a:hlinkClick r:id="rId5" action="ppaction://hlinksldjump"/>
              </a:rPr>
              <a:t>Rezanie metrických závitov do otvoru</a:t>
            </a:r>
            <a:endParaRPr lang="sk-SK" dirty="0" smtClean="0"/>
          </a:p>
          <a:p>
            <a:r>
              <a:rPr lang="sk-SK" dirty="0" smtClean="0">
                <a:hlinkClick r:id="rId6" action="ppaction://hlinksldjump"/>
              </a:rPr>
              <a:t>Spôsob sústruženia – závitnicou</a:t>
            </a:r>
            <a:endParaRPr lang="sk-SK" dirty="0" smtClean="0"/>
          </a:p>
          <a:p>
            <a:r>
              <a:rPr lang="sk-SK" dirty="0" smtClean="0">
                <a:hlinkClick r:id="rId7" action="ppaction://hlinksldjump"/>
              </a:rPr>
              <a:t>Spôsob sústruženia – závitníkmi</a:t>
            </a:r>
            <a:endParaRPr lang="sk-SK" dirty="0" smtClean="0"/>
          </a:p>
          <a:p>
            <a:r>
              <a:rPr lang="sk-SK" dirty="0" err="1" smtClean="0">
                <a:hlinkClick r:id="rId8" action="ppaction://hlinksldjump"/>
              </a:rPr>
              <a:t>Sada</a:t>
            </a:r>
            <a:r>
              <a:rPr lang="sk-SK" dirty="0" smtClean="0">
                <a:hlinkClick r:id="rId8" action="ppaction://hlinksldjump"/>
              </a:rPr>
              <a:t> závitníkov a závitníc</a:t>
            </a:r>
            <a:endParaRPr lang="sk-SK" dirty="0" smtClean="0"/>
          </a:p>
          <a:p>
            <a:r>
              <a:rPr lang="sk-SK" dirty="0" smtClean="0">
                <a:hlinkClick r:id="rId9" action="ppaction://hlinksldjump"/>
              </a:rPr>
              <a:t>Kontrola závitov</a:t>
            </a:r>
            <a:endParaRPr lang="sk-SK" dirty="0" smtClean="0"/>
          </a:p>
          <a:p>
            <a:r>
              <a:rPr lang="sk-SK" dirty="0" smtClean="0">
                <a:hlinkClick r:id="rId10" action="ppaction://hlinksldjump"/>
              </a:rPr>
              <a:t>Poďakovanie</a:t>
            </a:r>
            <a:endParaRPr lang="sk-SK" dirty="0" smtClean="0"/>
          </a:p>
          <a:p>
            <a:r>
              <a:rPr lang="sk-SK" dirty="0" smtClean="0">
                <a:hlinkClick r:id="rId11" action="ppaction://hlinksldjump"/>
              </a:rPr>
              <a:t>Zdroje</a:t>
            </a:r>
            <a:endParaRPr lang="cs-CZ" dirty="0" smtClean="0"/>
          </a:p>
          <a:p>
            <a:endParaRPr lang="cs-CZ" dirty="0" smtClean="0"/>
          </a:p>
          <a:p>
            <a:endParaRPr lang="sk-SK" dirty="0" smtClean="0"/>
          </a:p>
          <a:p>
            <a:endParaRPr lang="sk-SK" dirty="0" smtClean="0">
              <a:latin typeface="Times New Roman" pitchFamily="18" charset="0"/>
              <a:cs typeface="Times New Roman" pitchFamily="18" charset="0"/>
            </a:endParaRPr>
          </a:p>
          <a:p>
            <a:endParaRPr lang="sk-SK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k-SK" dirty="0" smtClean="0">
              <a:latin typeface="Times New Roman" pitchFamily="18" charset="0"/>
              <a:cs typeface="Times New Roman" pitchFamily="18" charset="0"/>
            </a:endParaRPr>
          </a:p>
          <a:p>
            <a:endParaRPr lang="sk-SK" dirty="0" smtClean="0">
              <a:latin typeface="Times New Roman" pitchFamily="18" charset="0"/>
              <a:cs typeface="Times New Roman" pitchFamily="18" charset="0"/>
            </a:endParaRPr>
          </a:p>
          <a:p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4" name="Tlačidlo akcie: Návrat 3">
            <a:hlinkClick r:id="" action="ppaction://hlinkshowjump?jump=firstslide" highlightClick="1"/>
          </p:cNvPr>
          <p:cNvSpPr/>
          <p:nvPr/>
        </p:nvSpPr>
        <p:spPr>
          <a:xfrm>
            <a:off x="8143900" y="6072206"/>
            <a:ext cx="428628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Sústruženie</a:t>
            </a:r>
            <a:endParaRPr lang="cs-CZ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/>
              <a:t>Spôsoby rezania metrických závitov na sústruhoch:</a:t>
            </a:r>
            <a:endParaRPr lang="cs-CZ" dirty="0" smtClean="0"/>
          </a:p>
          <a:p>
            <a:pPr lvl="1">
              <a:buFont typeface="Arial" pitchFamily="34" charset="0"/>
              <a:buChar char="•"/>
            </a:pPr>
            <a:r>
              <a:rPr lang="sk-SK" dirty="0" smtClean="0"/>
              <a:t>Na povrch: </a:t>
            </a:r>
            <a:r>
              <a:rPr lang="sk-SK" dirty="0" smtClean="0"/>
              <a:t>- závitnicou</a:t>
            </a:r>
            <a:endParaRPr lang="sk-SK" dirty="0" smtClean="0"/>
          </a:p>
          <a:p>
            <a:pPr lvl="1">
              <a:buNone/>
            </a:pPr>
            <a:r>
              <a:rPr lang="sk-SK" dirty="0" smtClean="0"/>
              <a:t>                       </a:t>
            </a:r>
            <a:r>
              <a:rPr lang="sk-SK" dirty="0" smtClean="0"/>
              <a:t>- nožom </a:t>
            </a:r>
            <a:r>
              <a:rPr lang="sk-SK" dirty="0" smtClean="0"/>
              <a:t>na závity</a:t>
            </a:r>
          </a:p>
          <a:p>
            <a:pPr lvl="1">
              <a:buFont typeface="Arial" pitchFamily="34" charset="0"/>
              <a:buChar char="•"/>
            </a:pPr>
            <a:r>
              <a:rPr lang="sk-SK" dirty="0" smtClean="0"/>
              <a:t>Do otvoru: </a:t>
            </a:r>
            <a:r>
              <a:rPr lang="sk-SK" dirty="0" smtClean="0"/>
              <a:t>- závitníkmi</a:t>
            </a:r>
            <a:endParaRPr lang="sk-SK" dirty="0" smtClean="0"/>
          </a:p>
          <a:p>
            <a:pPr lvl="1">
              <a:buNone/>
            </a:pPr>
            <a:r>
              <a:rPr lang="sk-SK" dirty="0" smtClean="0"/>
              <a:t>                       </a:t>
            </a:r>
            <a:r>
              <a:rPr lang="sk-SK" dirty="0" smtClean="0"/>
              <a:t>- nožom </a:t>
            </a:r>
            <a:r>
              <a:rPr lang="sk-SK" dirty="0" smtClean="0"/>
              <a:t>na závity</a:t>
            </a:r>
          </a:p>
        </p:txBody>
      </p:sp>
      <p:sp>
        <p:nvSpPr>
          <p:cNvPr id="4" name="Tlačidlo akcie: Návrat 3">
            <a:hlinkClick r:id="rId2" action="ppaction://hlinksldjump" highlightClick="1"/>
          </p:cNvPr>
          <p:cNvSpPr/>
          <p:nvPr/>
        </p:nvSpPr>
        <p:spPr>
          <a:xfrm>
            <a:off x="8072462" y="6000768"/>
            <a:ext cx="500066" cy="57150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Sústruženie</a:t>
            </a: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/>
              <a:t>Rezanie metrických závitov na povrch: </a:t>
            </a:r>
          </a:p>
          <a:p>
            <a:pPr lvl="1"/>
            <a:r>
              <a:rPr lang="sk-SK" dirty="0" smtClean="0"/>
              <a:t>náradie: </a:t>
            </a:r>
            <a:r>
              <a:rPr lang="sk-SK" dirty="0" smtClean="0"/>
              <a:t>- závitnica </a:t>
            </a:r>
            <a:r>
              <a:rPr lang="sk-SK" dirty="0" smtClean="0"/>
              <a:t>+ </a:t>
            </a:r>
            <a:r>
              <a:rPr lang="sk-SK" dirty="0" err="1" smtClean="0"/>
              <a:t>vratidlo</a:t>
            </a:r>
            <a:r>
              <a:rPr lang="sk-SK" dirty="0" smtClean="0"/>
              <a:t> </a:t>
            </a:r>
          </a:p>
          <a:p>
            <a:pPr lvl="1">
              <a:buNone/>
            </a:pPr>
            <a:r>
              <a:rPr lang="sk-SK" dirty="0" smtClean="0"/>
              <a:t>                  - závitový </a:t>
            </a:r>
            <a:r>
              <a:rPr lang="sk-SK" dirty="0" smtClean="0"/>
              <a:t>nôž</a:t>
            </a:r>
            <a:endParaRPr lang="cs-CZ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786190"/>
            <a:ext cx="2286016" cy="2137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Obrázok 7" descr="http://www.priemyselnydom.sk/img/galery/default/1343.jpg"/>
          <p:cNvPicPr/>
          <p:nvPr/>
        </p:nvPicPr>
        <p:blipFill>
          <a:blip r:embed="rId3"/>
          <a:srcRect l="39091" r="46727" b="48555"/>
          <a:stretch>
            <a:fillRect/>
          </a:stretch>
        </p:blipFill>
        <p:spPr bwMode="auto">
          <a:xfrm>
            <a:off x="7143768" y="2000240"/>
            <a:ext cx="1528768" cy="29289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194" name="AutoShape 2" descr="https://encrypted-tbn0.gstatic.com/images?q=tbn:ANd9GcTdp172Eazy8sQ4HBZwVcZunDuG2qxpVT6ZiHJdqsIo2mjbSKgqK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8196" name="Picture 4" descr="https://encrypted-tbn0.gstatic.com/images?q=tbn:ANd9GcTdp172Eazy8sQ4HBZwVcZunDuG2qxpVT6ZiHJdqsIo2mjbSKgqK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4" y="3643314"/>
            <a:ext cx="3338068" cy="2500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lačidlo akcie: Návrat 8">
            <a:hlinkClick r:id="rId5" action="ppaction://hlinksldjump" highlightClick="1"/>
          </p:cNvPr>
          <p:cNvSpPr/>
          <p:nvPr/>
        </p:nvSpPr>
        <p:spPr>
          <a:xfrm>
            <a:off x="8286776" y="6000768"/>
            <a:ext cx="500066" cy="57150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Obdĺžnik 10"/>
          <p:cNvSpPr/>
          <p:nvPr/>
        </p:nvSpPr>
        <p:spPr>
          <a:xfrm>
            <a:off x="785786" y="6072206"/>
            <a:ext cx="1643074" cy="428628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>
                <a:solidFill>
                  <a:schemeClr val="tx1"/>
                </a:solidFill>
              </a:rPr>
              <a:t>závitnica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2" name="Obdĺžnik 11"/>
          <p:cNvSpPr/>
          <p:nvPr/>
        </p:nvSpPr>
        <p:spPr>
          <a:xfrm>
            <a:off x="3786182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err="1" smtClean="0">
                <a:solidFill>
                  <a:schemeClr val="tx1"/>
                </a:solidFill>
              </a:rPr>
              <a:t>vratidlá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3" name="Obdĺžnik 12"/>
          <p:cNvSpPr/>
          <p:nvPr/>
        </p:nvSpPr>
        <p:spPr>
          <a:xfrm>
            <a:off x="7143768" y="5072074"/>
            <a:ext cx="1785950" cy="428628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>
                <a:solidFill>
                  <a:schemeClr val="tx1"/>
                </a:solidFill>
              </a:rPr>
              <a:t>z</a:t>
            </a:r>
            <a:r>
              <a:rPr lang="sk-SK" dirty="0" smtClean="0">
                <a:solidFill>
                  <a:schemeClr val="tx1"/>
                </a:solidFill>
              </a:rPr>
              <a:t>ávitový nôž</a:t>
            </a:r>
            <a:endParaRPr lang="cs-CZ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Sústruženie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/>
              <a:t>Rezanie metrických závitov do otvoru:</a:t>
            </a:r>
          </a:p>
          <a:p>
            <a:pPr lvl="1"/>
            <a:r>
              <a:rPr lang="sk-SK" dirty="0" smtClean="0"/>
              <a:t>náradie</a:t>
            </a:r>
            <a:r>
              <a:rPr lang="sk-SK" dirty="0" smtClean="0"/>
              <a:t>: - </a:t>
            </a:r>
            <a:r>
              <a:rPr lang="sk-SK" dirty="0" smtClean="0"/>
              <a:t>závitníky /sadové/ + </a:t>
            </a:r>
            <a:r>
              <a:rPr lang="sk-SK" dirty="0" err="1" smtClean="0"/>
              <a:t>vratidlo</a:t>
            </a:r>
            <a:r>
              <a:rPr lang="sk-SK" dirty="0" smtClean="0"/>
              <a:t> </a:t>
            </a:r>
          </a:p>
          <a:p>
            <a:pPr lvl="1">
              <a:buNone/>
            </a:pPr>
            <a:r>
              <a:rPr lang="sk-SK" dirty="0" smtClean="0"/>
              <a:t> </a:t>
            </a:r>
            <a:r>
              <a:rPr lang="sk-SK" dirty="0" smtClean="0"/>
              <a:t>                 - </a:t>
            </a:r>
            <a:r>
              <a:rPr lang="sk-SK" dirty="0" smtClean="0"/>
              <a:t>závitový </a:t>
            </a:r>
            <a:r>
              <a:rPr lang="sk-SK" dirty="0" smtClean="0"/>
              <a:t>nôž</a:t>
            </a:r>
          </a:p>
          <a:p>
            <a:endParaRPr lang="sk-SK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968078" y="2675204"/>
            <a:ext cx="2064276" cy="34289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Obrázok 8" descr="http://www.priemyselnydom.sk/img/galery/default/1343.jpg"/>
          <p:cNvPicPr/>
          <p:nvPr/>
        </p:nvPicPr>
        <p:blipFill>
          <a:blip r:embed="rId4"/>
          <a:srcRect l="28182" t="64451" r="14727" b="17052"/>
          <a:stretch>
            <a:fillRect/>
          </a:stretch>
        </p:blipFill>
        <p:spPr bwMode="auto">
          <a:xfrm>
            <a:off x="4000496" y="5643578"/>
            <a:ext cx="2857520" cy="609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0" name="Picture 2" descr="https://encrypted-tbn3.gstatic.com/images?q=tbn:ANd9GcRjj0nsJfmJCtUKbdtqeWPVuRL8GmeTsW5M48BjeUWkLb9Jhyn_r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60000">
            <a:off x="5016565" y="2950320"/>
            <a:ext cx="2466975" cy="18478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lačidlo akcie: Návrat 6">
            <a:hlinkClick r:id="rId6" action="ppaction://hlinksldjump" highlightClick="1"/>
          </p:cNvPr>
          <p:cNvSpPr/>
          <p:nvPr/>
        </p:nvSpPr>
        <p:spPr>
          <a:xfrm>
            <a:off x="8358214" y="6000768"/>
            <a:ext cx="500066" cy="57150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bdĺžnik 7"/>
          <p:cNvSpPr/>
          <p:nvPr/>
        </p:nvSpPr>
        <p:spPr>
          <a:xfrm>
            <a:off x="928662" y="5572140"/>
            <a:ext cx="2214578" cy="428628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>
                <a:solidFill>
                  <a:schemeClr val="tx1"/>
                </a:solidFill>
              </a:rPr>
              <a:t>závitníky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0" name="Obdĺžnik 9"/>
          <p:cNvSpPr/>
          <p:nvPr/>
        </p:nvSpPr>
        <p:spPr>
          <a:xfrm>
            <a:off x="5357818" y="4929198"/>
            <a:ext cx="2000264" cy="357190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err="1" smtClean="0">
                <a:solidFill>
                  <a:schemeClr val="tx1"/>
                </a:solidFill>
              </a:rPr>
              <a:t>vratidlá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1" name="Obdĺžnik 10"/>
          <p:cNvSpPr/>
          <p:nvPr/>
        </p:nvSpPr>
        <p:spPr>
          <a:xfrm>
            <a:off x="4286248" y="6429396"/>
            <a:ext cx="2214578" cy="428604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>
                <a:solidFill>
                  <a:schemeClr val="tx1"/>
                </a:solidFill>
              </a:rPr>
              <a:t>z</a:t>
            </a:r>
            <a:r>
              <a:rPr lang="sk-SK" dirty="0" smtClean="0">
                <a:solidFill>
                  <a:schemeClr val="tx1"/>
                </a:solidFill>
              </a:rPr>
              <a:t>ávitový nôž</a:t>
            </a:r>
            <a:endParaRPr lang="cs-CZ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Sústruženie</a:t>
            </a:r>
            <a:endParaRPr lang="cs-CZ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/>
              <a:t>Spôsob sústruženia: </a:t>
            </a:r>
            <a:r>
              <a:rPr lang="sk-SK" dirty="0" smtClean="0">
                <a:solidFill>
                  <a:srgbClr val="FF0000"/>
                </a:solidFill>
              </a:rPr>
              <a:t>závitnicou</a:t>
            </a:r>
            <a:endParaRPr lang="cs-CZ" dirty="0" smtClean="0">
              <a:solidFill>
                <a:srgbClr val="FF0000"/>
              </a:solidFill>
            </a:endParaRPr>
          </a:p>
          <a:p>
            <a:endParaRPr lang="cs-CZ" dirty="0"/>
          </a:p>
        </p:txBody>
      </p:sp>
      <p:pic>
        <p:nvPicPr>
          <p:cNvPr id="4" name="Obrázok 3"/>
          <p:cNvPicPr/>
          <p:nvPr/>
        </p:nvPicPr>
        <p:blipFill>
          <a:blip r:embed="rId2"/>
          <a:srcRect l="59572" t="11295" r="22194" b="67769"/>
          <a:stretch>
            <a:fillRect/>
          </a:stretch>
        </p:blipFill>
        <p:spPr bwMode="auto">
          <a:xfrm>
            <a:off x="571472" y="2428868"/>
            <a:ext cx="3000396" cy="19288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Obrázok 4"/>
          <p:cNvPicPr/>
          <p:nvPr/>
        </p:nvPicPr>
        <p:blipFill>
          <a:blip r:embed="rId2"/>
          <a:srcRect l="58182" t="41598" r="20661" b="38843"/>
          <a:stretch>
            <a:fillRect/>
          </a:stretch>
        </p:blipFill>
        <p:spPr bwMode="auto">
          <a:xfrm>
            <a:off x="5715008" y="1428736"/>
            <a:ext cx="3181368" cy="17668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Obrázok 5"/>
          <p:cNvPicPr/>
          <p:nvPr/>
        </p:nvPicPr>
        <p:blipFill>
          <a:blip r:embed="rId2"/>
          <a:srcRect l="58182" t="73829" r="20496" b="6887"/>
          <a:stretch>
            <a:fillRect/>
          </a:stretch>
        </p:blipFill>
        <p:spPr bwMode="auto">
          <a:xfrm>
            <a:off x="5715008" y="3786190"/>
            <a:ext cx="3143272" cy="1785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/>
          <a:srcRect b="43420"/>
          <a:stretch>
            <a:fillRect/>
          </a:stretch>
        </p:blipFill>
        <p:spPr bwMode="auto">
          <a:xfrm>
            <a:off x="2357422" y="5834044"/>
            <a:ext cx="2533650" cy="10239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203520"/>
            <a:ext cx="2286016" cy="16544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lačidlo akcie: Návrat 9">
            <a:hlinkClick r:id="rId5" action="ppaction://hlinksldjump" highlightClick="1"/>
          </p:cNvPr>
          <p:cNvSpPr/>
          <p:nvPr/>
        </p:nvSpPr>
        <p:spPr>
          <a:xfrm>
            <a:off x="8286776" y="6072206"/>
            <a:ext cx="500066" cy="57150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Šípka doľava 10"/>
          <p:cNvSpPr/>
          <p:nvPr/>
        </p:nvSpPr>
        <p:spPr>
          <a:xfrm>
            <a:off x="5000628" y="6143644"/>
            <a:ext cx="3071834" cy="714356"/>
          </a:xfrm>
          <a:prstGeom prst="leftArrow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>
                <a:solidFill>
                  <a:schemeClr val="tx1"/>
                </a:solidFill>
              </a:rPr>
              <a:t>meradlá na závity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2" name="Obdĺžnik 11"/>
          <p:cNvSpPr/>
          <p:nvPr/>
        </p:nvSpPr>
        <p:spPr>
          <a:xfrm>
            <a:off x="714348" y="4429132"/>
            <a:ext cx="2786082" cy="500066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>
                <a:solidFill>
                  <a:schemeClr val="tx1"/>
                </a:solidFill>
              </a:rPr>
              <a:t>1. upnutie závitnice do </a:t>
            </a:r>
            <a:r>
              <a:rPr lang="sk-SK" dirty="0" err="1" smtClean="0">
                <a:solidFill>
                  <a:schemeClr val="tx1"/>
                </a:solidFill>
              </a:rPr>
              <a:t>vratidla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3" name="Obdĺžnik 12"/>
          <p:cNvSpPr/>
          <p:nvPr/>
        </p:nvSpPr>
        <p:spPr>
          <a:xfrm>
            <a:off x="5786446" y="3286124"/>
            <a:ext cx="3000396" cy="357190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>
                <a:solidFill>
                  <a:schemeClr val="tx1"/>
                </a:solidFill>
              </a:rPr>
              <a:t>2. začiatok rezania závitu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4" name="Obdĺžnik 13"/>
          <p:cNvSpPr/>
          <p:nvPr/>
        </p:nvSpPr>
        <p:spPr>
          <a:xfrm>
            <a:off x="5786446" y="5715016"/>
            <a:ext cx="3000396" cy="357190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>
                <a:solidFill>
                  <a:schemeClr val="tx1"/>
                </a:solidFill>
              </a:rPr>
              <a:t>3. rezanie závitu</a:t>
            </a:r>
            <a:endParaRPr lang="cs-CZ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Sústruženie</a:t>
            </a:r>
            <a:endParaRPr lang="cs-CZ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/>
              <a:t>Spôsob sústruženia: </a:t>
            </a:r>
            <a:r>
              <a:rPr lang="sk-SK" dirty="0" smtClean="0">
                <a:solidFill>
                  <a:srgbClr val="FF0000"/>
                </a:solidFill>
              </a:rPr>
              <a:t>závitníkmi</a:t>
            </a:r>
            <a:endParaRPr lang="cs-CZ" dirty="0" smtClean="0">
              <a:solidFill>
                <a:srgbClr val="FF0000"/>
              </a:solidFill>
            </a:endParaRPr>
          </a:p>
          <a:p>
            <a:endParaRPr lang="cs-CZ" dirty="0"/>
          </a:p>
        </p:txBody>
      </p:sp>
      <p:pic>
        <p:nvPicPr>
          <p:cNvPr id="4" name="Obrázok 3"/>
          <p:cNvPicPr/>
          <p:nvPr/>
        </p:nvPicPr>
        <p:blipFill>
          <a:blip r:embed="rId2"/>
          <a:srcRect l="37686" t="16529" r="42810" b="60882"/>
          <a:stretch>
            <a:fillRect/>
          </a:stretch>
        </p:blipFill>
        <p:spPr bwMode="auto">
          <a:xfrm>
            <a:off x="500034" y="2428868"/>
            <a:ext cx="2643206" cy="1857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Obrázok 4"/>
          <p:cNvPicPr/>
          <p:nvPr/>
        </p:nvPicPr>
        <p:blipFill>
          <a:blip r:embed="rId2"/>
          <a:srcRect l="38677" t="42700" r="42810" b="33609"/>
          <a:stretch>
            <a:fillRect/>
          </a:stretch>
        </p:blipFill>
        <p:spPr bwMode="auto">
          <a:xfrm>
            <a:off x="500034" y="4714884"/>
            <a:ext cx="2676540" cy="17668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Obrázok 5"/>
          <p:cNvPicPr/>
          <p:nvPr/>
        </p:nvPicPr>
        <p:blipFill>
          <a:blip r:embed="rId2"/>
          <a:srcRect l="38677" t="70523" r="42810" b="8816"/>
          <a:stretch>
            <a:fillRect/>
          </a:stretch>
        </p:blipFill>
        <p:spPr bwMode="auto">
          <a:xfrm>
            <a:off x="5857884" y="1785926"/>
            <a:ext cx="2714644" cy="200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 t="55264"/>
          <a:stretch>
            <a:fillRect/>
          </a:stretch>
        </p:blipFill>
        <p:spPr bwMode="auto">
          <a:xfrm rot="5400000">
            <a:off x="2781290" y="4576768"/>
            <a:ext cx="2533650" cy="8096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4286256"/>
            <a:ext cx="2357454" cy="19802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lačidlo akcie: Návrat 8">
            <a:hlinkClick r:id="rId5" action="ppaction://hlinksldjump" highlightClick="1"/>
          </p:cNvPr>
          <p:cNvSpPr/>
          <p:nvPr/>
        </p:nvSpPr>
        <p:spPr>
          <a:xfrm>
            <a:off x="8072462" y="6000768"/>
            <a:ext cx="500066" cy="57150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bdĺžnik 9"/>
          <p:cNvSpPr/>
          <p:nvPr/>
        </p:nvSpPr>
        <p:spPr>
          <a:xfrm>
            <a:off x="642910" y="4357694"/>
            <a:ext cx="2428892" cy="357190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>
                <a:solidFill>
                  <a:schemeClr val="tx1"/>
                </a:solidFill>
              </a:rPr>
              <a:t>z</a:t>
            </a:r>
            <a:r>
              <a:rPr lang="sk-SK" dirty="0" smtClean="0">
                <a:solidFill>
                  <a:schemeClr val="tx1"/>
                </a:solidFill>
              </a:rPr>
              <a:t>ačiatok rezania závitu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1" name="Obdĺžnik 10"/>
          <p:cNvSpPr/>
          <p:nvPr/>
        </p:nvSpPr>
        <p:spPr>
          <a:xfrm>
            <a:off x="571472" y="6572272"/>
            <a:ext cx="2571768" cy="285728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>
                <a:solidFill>
                  <a:schemeClr val="tx1"/>
                </a:solidFill>
              </a:rPr>
              <a:t>r</a:t>
            </a:r>
            <a:r>
              <a:rPr lang="sk-SK" dirty="0" smtClean="0">
                <a:solidFill>
                  <a:schemeClr val="tx1"/>
                </a:solidFill>
              </a:rPr>
              <a:t>ezanie závitu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2" name="Obdĺžnik 11"/>
          <p:cNvSpPr/>
          <p:nvPr/>
        </p:nvSpPr>
        <p:spPr>
          <a:xfrm>
            <a:off x="5929322" y="3857628"/>
            <a:ext cx="2643206" cy="285752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>
                <a:solidFill>
                  <a:schemeClr val="tx1"/>
                </a:solidFill>
              </a:rPr>
              <a:t>k</a:t>
            </a:r>
            <a:r>
              <a:rPr lang="sk-SK" dirty="0" smtClean="0">
                <a:solidFill>
                  <a:schemeClr val="tx1"/>
                </a:solidFill>
              </a:rPr>
              <a:t>ontrola závitu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3" name="Bublina v tvare šípky nahor 12"/>
          <p:cNvSpPr/>
          <p:nvPr/>
        </p:nvSpPr>
        <p:spPr>
          <a:xfrm>
            <a:off x="4143372" y="6215082"/>
            <a:ext cx="2643206" cy="642918"/>
          </a:xfrm>
          <a:prstGeom prst="upArrowCallou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>
                <a:solidFill>
                  <a:schemeClr val="tx1"/>
                </a:solidFill>
              </a:rPr>
              <a:t>m</a:t>
            </a:r>
            <a:r>
              <a:rPr lang="sk-SK" dirty="0" smtClean="0">
                <a:solidFill>
                  <a:schemeClr val="tx1"/>
                </a:solidFill>
              </a:rPr>
              <a:t>eradlá na závity</a:t>
            </a:r>
            <a:endParaRPr lang="cs-CZ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Sústruženie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err="1" smtClean="0"/>
              <a:t>Sada</a:t>
            </a:r>
            <a:r>
              <a:rPr lang="sk-SK" dirty="0" smtClean="0"/>
              <a:t> závitníkov a závitníc:</a:t>
            </a:r>
            <a:endParaRPr lang="cs-CZ" dirty="0" smtClean="0"/>
          </a:p>
          <a:p>
            <a:endParaRPr lang="sk-SK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l="5556" t="14477" r="5555" b="14947"/>
          <a:stretch>
            <a:fillRect/>
          </a:stretch>
        </p:blipFill>
        <p:spPr bwMode="auto">
          <a:xfrm>
            <a:off x="1714480" y="2428868"/>
            <a:ext cx="4659956" cy="37862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Bublina v tvare šípky nahor 4"/>
          <p:cNvSpPr/>
          <p:nvPr/>
        </p:nvSpPr>
        <p:spPr>
          <a:xfrm>
            <a:off x="1500166" y="6215082"/>
            <a:ext cx="4929222" cy="642918"/>
          </a:xfrm>
          <a:prstGeom prst="upArrowCallou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err="1" smtClean="0">
                <a:solidFill>
                  <a:schemeClr val="tx1"/>
                </a:solidFill>
              </a:rPr>
              <a:t>s</a:t>
            </a:r>
            <a:r>
              <a:rPr lang="sk-SK" dirty="0" err="1" smtClean="0">
                <a:solidFill>
                  <a:schemeClr val="tx1"/>
                </a:solidFill>
              </a:rPr>
              <a:t>ada</a:t>
            </a:r>
            <a:r>
              <a:rPr lang="sk-SK" dirty="0" smtClean="0">
                <a:solidFill>
                  <a:schemeClr val="tx1"/>
                </a:solidFill>
              </a:rPr>
              <a:t> </a:t>
            </a:r>
            <a:r>
              <a:rPr lang="sk-SK" dirty="0" smtClean="0">
                <a:solidFill>
                  <a:schemeClr val="tx1"/>
                </a:solidFill>
              </a:rPr>
              <a:t>závitníkov a závitníc na rezanie závitov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6" name="Tlačidlo akcie: Návrat 5">
            <a:hlinkClick r:id="rId3" action="ppaction://hlinksldjump" highlightClick="1"/>
          </p:cNvPr>
          <p:cNvSpPr/>
          <p:nvPr/>
        </p:nvSpPr>
        <p:spPr>
          <a:xfrm>
            <a:off x="8072462" y="6000768"/>
            <a:ext cx="500066" cy="57150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Sústruženie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/>
              <a:t>Kontrola závitov:</a:t>
            </a:r>
            <a:endParaRPr lang="cs-CZ" dirty="0" smtClean="0"/>
          </a:p>
          <a:p>
            <a:endParaRPr lang="sk-SK" dirty="0"/>
          </a:p>
        </p:txBody>
      </p:sp>
      <p:pic>
        <p:nvPicPr>
          <p:cNvPr id="5" name="Obrázok 4"/>
          <p:cNvPicPr/>
          <p:nvPr/>
        </p:nvPicPr>
        <p:blipFill>
          <a:blip r:embed="rId2"/>
          <a:srcRect l="17006" t="15233" r="18259" b="20393"/>
          <a:stretch>
            <a:fillRect/>
          </a:stretch>
        </p:blipFill>
        <p:spPr bwMode="auto">
          <a:xfrm rot="60000">
            <a:off x="2103269" y="2471005"/>
            <a:ext cx="4860832" cy="3663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Bublina v tvare šípky nahor 6"/>
          <p:cNvSpPr/>
          <p:nvPr/>
        </p:nvSpPr>
        <p:spPr>
          <a:xfrm>
            <a:off x="2357422" y="6072206"/>
            <a:ext cx="4143404" cy="571480"/>
          </a:xfrm>
          <a:prstGeom prst="upArrowCallou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>
                <a:solidFill>
                  <a:schemeClr val="tx1"/>
                </a:solidFill>
              </a:rPr>
              <a:t>k</a:t>
            </a:r>
            <a:r>
              <a:rPr lang="sk-SK" dirty="0" smtClean="0">
                <a:solidFill>
                  <a:schemeClr val="tx1"/>
                </a:solidFill>
              </a:rPr>
              <a:t>ontrola </a:t>
            </a:r>
            <a:r>
              <a:rPr lang="sk-SK" dirty="0" smtClean="0">
                <a:solidFill>
                  <a:schemeClr val="tx1"/>
                </a:solidFill>
              </a:rPr>
              <a:t>závitov </a:t>
            </a:r>
            <a:r>
              <a:rPr lang="sk-SK" dirty="0" err="1" smtClean="0">
                <a:solidFill>
                  <a:schemeClr val="tx1"/>
                </a:solidFill>
              </a:rPr>
              <a:t>drôtikovou</a:t>
            </a:r>
            <a:r>
              <a:rPr lang="sk-SK" dirty="0" smtClean="0">
                <a:solidFill>
                  <a:schemeClr val="tx1"/>
                </a:solidFill>
              </a:rPr>
              <a:t> metódou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8" name="Tlačidlo akcie: Návrat 7">
            <a:hlinkClick r:id="rId3" action="ppaction://hlinksldjump" highlightClick="1"/>
          </p:cNvPr>
          <p:cNvSpPr/>
          <p:nvPr/>
        </p:nvSpPr>
        <p:spPr>
          <a:xfrm>
            <a:off x="8072462" y="6000768"/>
            <a:ext cx="500066" cy="57150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ok">
  <a:themeElements>
    <a:clrScheme name="Tok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307</TotalTime>
  <Words>220</Words>
  <Application>Microsoft Office PowerPoint</Application>
  <PresentationFormat>Prezentácia na obrazovke (4:3)</PresentationFormat>
  <Paragraphs>85</Paragraphs>
  <Slides>11</Slides>
  <Notes>1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11</vt:i4>
      </vt:variant>
    </vt:vector>
  </HeadingPairs>
  <TitlesOfParts>
    <vt:vector size="12" baseType="lpstr">
      <vt:lpstr>Tok</vt:lpstr>
      <vt:lpstr>Sústruženie 3/rezanie metrických závitov</vt:lpstr>
      <vt:lpstr>Sústruženie</vt:lpstr>
      <vt:lpstr>Sústruženie</vt:lpstr>
      <vt:lpstr>Sústruženie</vt:lpstr>
      <vt:lpstr>Sústruženie</vt:lpstr>
      <vt:lpstr>Sústruženie</vt:lpstr>
      <vt:lpstr>Sústruženie</vt:lpstr>
      <vt:lpstr>Sústruženie</vt:lpstr>
      <vt:lpstr>Sústruženie</vt:lpstr>
      <vt:lpstr>Sústruženie</vt:lpstr>
      <vt:lpstr>Sústruženie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Sústruženie 3/rezanie závitov</dc:title>
  <dc:creator>PH</dc:creator>
  <cp:lastModifiedBy>Hroško</cp:lastModifiedBy>
  <cp:revision>54</cp:revision>
  <dcterms:created xsi:type="dcterms:W3CDTF">2014-02-22T18:09:32Z</dcterms:created>
  <dcterms:modified xsi:type="dcterms:W3CDTF">2014-03-25T10:41:17Z</dcterms:modified>
</cp:coreProperties>
</file>