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B4B15A-A7C1-48C5-9B31-B019E703C2CB}" type="datetimeFigureOut">
              <a:rPr lang="cs-CZ" smtClean="0"/>
              <a:pPr/>
              <a:t>7.2.2014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454C3E-6BD2-4137-8B83-2B6555420B9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tv.sk/kvsv/sz/images/pnv243137.gif" TargetMode="External"/><Relationship Id="rId3" Type="http://schemas.openxmlformats.org/officeDocument/2006/relationships/hyperlink" Target="http://www.boukal-naradie.sk/obrazky/41123/otocny-zverak-sirka-125-mm-original.jpg" TargetMode="External"/><Relationship Id="rId7" Type="http://schemas.openxmlformats.org/officeDocument/2006/relationships/hyperlink" Target="http://www.slovtos.sk/files/produkty/13-du.jpg" TargetMode="External"/><Relationship Id="rId2" Type="http://schemas.openxmlformats.org/officeDocument/2006/relationships/hyperlink" Target="http://www.strojka.opava.cz/UserFiles/File/_sablony/Praxe_II_a_III/VY_52_INOVACE_H-02-2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ukal-naradie.sk/obrazky/5457/otocny-deliaci-stol-tsk-320-naklapaci-original.jpg" TargetMode="External"/><Relationship Id="rId5" Type="http://schemas.openxmlformats.org/officeDocument/2006/relationships/hyperlink" Target="http://www.slovtos.sk/files/produkty/15-imf-320.jpg" TargetMode="External"/><Relationship Id="rId10" Type="http://schemas.openxmlformats.org/officeDocument/2006/relationships/slide" Target="slide2.xml"/><Relationship Id="rId4" Type="http://schemas.openxmlformats.org/officeDocument/2006/relationships/hyperlink" Target="http://www.boukal-naradie.sk/obrazky/19884/dvojosy-otocny-zverak-bernardo-pts-100-original.jpg" TargetMode="External"/><Relationship Id="rId9" Type="http://schemas.openxmlformats.org/officeDocument/2006/relationships/hyperlink" Target="http://www.monitorbp.sk/images/sluzby5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/>
          <p:nvPr/>
        </p:nvPicPr>
        <p:blipFill>
          <a:blip r:embed="rId2"/>
          <a:srcRect l="28283" t="17238" r="27780" b="5500"/>
          <a:stretch>
            <a:fillRect/>
          </a:stretch>
        </p:blipFill>
        <p:spPr bwMode="auto">
          <a:xfrm>
            <a:off x="3643306" y="857232"/>
            <a:ext cx="3571900" cy="350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k-SK" sz="7200" dirty="0" smtClean="0"/>
              <a:t>Frézovanie</a:t>
            </a:r>
            <a:r>
              <a:rPr lang="sk-SK" dirty="0" smtClean="0"/>
              <a:t> </a:t>
            </a:r>
            <a:br>
              <a:rPr lang="sk-SK" dirty="0" smtClean="0"/>
            </a:br>
            <a:r>
              <a:rPr lang="sk-SK" sz="2400" dirty="0" smtClean="0"/>
              <a:t>3/upínanie materiálov</a:t>
            </a: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715008" y="5003322"/>
            <a:ext cx="2743192" cy="1371600"/>
          </a:xfrm>
        </p:spPr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Bc. Pavol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Hroško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SOŠ strojnícka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Považská Bystrica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deliacich prístrojov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Deliaci prístroj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32346" t="40000" r="32207" b="27692"/>
          <a:stretch>
            <a:fillRect/>
          </a:stretch>
        </p:blipFill>
        <p:spPr bwMode="auto">
          <a:xfrm>
            <a:off x="1714480" y="2857496"/>
            <a:ext cx="5500726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ublina v tvare šípky nahor 4"/>
          <p:cNvSpPr/>
          <p:nvPr/>
        </p:nvSpPr>
        <p:spPr>
          <a:xfrm>
            <a:off x="3428992" y="6286520"/>
            <a:ext cx="3071834" cy="57148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Deliaci prístroj</a:t>
            </a:r>
            <a:endParaRPr lang="cs-CZ" dirty="0"/>
          </a:p>
        </p:txBody>
      </p:sp>
      <p:sp>
        <p:nvSpPr>
          <p:cNvPr id="6" name="Tlačidlo akcie: Domov 5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 materiálov pri frézovaní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Záver: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Ver, že ak sa budeš držať rád a poučení, ako bezpečne pracovať, vrátiš sa domov zdravý.</a:t>
            </a:r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42372" t="46154" r="42535" b="33538"/>
          <a:stretch>
            <a:fillRect/>
          </a:stretch>
        </p:blipFill>
        <p:spPr bwMode="auto">
          <a:xfrm>
            <a:off x="1928794" y="3857628"/>
            <a:ext cx="407196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ublina v tvare šípky dolu 4"/>
          <p:cNvSpPr/>
          <p:nvPr/>
        </p:nvSpPr>
        <p:spPr>
          <a:xfrm>
            <a:off x="1857356" y="2928934"/>
            <a:ext cx="4500594" cy="10001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dirty="0" smtClean="0"/>
              <a:t>Ďakujem za pozornosť</a:t>
            </a:r>
            <a:endParaRPr lang="cs-CZ" sz="2400" dirty="0"/>
          </a:p>
        </p:txBody>
      </p:sp>
      <p:sp>
        <p:nvSpPr>
          <p:cNvPr id="6" name="Tlačidlo akcie: Domov 5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Zdroje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http://www.strojka.opava.cz/UserFiles/File/_sablony/Praxe_II_a_III/VY_52_INOVACE_H-02-25.pdf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boukal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naradie.sk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obrazky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/41123/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otocny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zverak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3"/>
              </a:rPr>
              <a:t>-sirka-125-mm-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original.jpg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boukal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naradie.sk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obrazky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/19884/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dvojosy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otocny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zverak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bernardo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pts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4"/>
              </a:rPr>
              <a:t>-100-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original.jpg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slovtos.sk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files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/produkty/15-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imf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5"/>
              </a:rPr>
              <a:t>-320.jpg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boukal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naradie.sk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obrazky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/5457/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otocny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deliaci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-stol-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tsk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-320-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naklapaci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original.jpg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slovtos.sk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files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hlinkClick r:id="rId7"/>
              </a:rPr>
              <a:t>/produkty/13-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du.jpg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http://www.ntv.sk/kvsv/sz/images/pnv243137.gif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http://www.monitorbp.sk/images/sluzby5.jpg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Strojové obrábanie –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Driensky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Tomaides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Fúrik,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Lehmannová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/>
          </a:p>
          <a:p>
            <a:endParaRPr lang="sk-SK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Tlačidlo akcie: Domov 3">
            <a:hlinkClick r:id="rId10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obsah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>
                <a:hlinkClick r:id="rId2" action="ppaction://hlinksldjump"/>
              </a:rPr>
              <a:t>Poznaj dôležité pravidlo pri upínaní materiálov</a:t>
            </a:r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Upínanie frézovaných obrobkov - úpinkami</a:t>
            </a:r>
            <a:endParaRPr lang="sk-SK" dirty="0" smtClean="0"/>
          </a:p>
          <a:p>
            <a:r>
              <a:rPr lang="sk-SK" dirty="0" smtClean="0">
                <a:hlinkClick r:id="rId4" action="ppaction://hlinksldjump"/>
              </a:rPr>
              <a:t>Upínanie pomocou strojných pevných zverákov</a:t>
            </a:r>
            <a:endParaRPr lang="sk-SK" dirty="0" smtClean="0"/>
          </a:p>
          <a:p>
            <a:r>
              <a:rPr lang="sk-SK" dirty="0" smtClean="0">
                <a:hlinkClick r:id="rId5" action="ppaction://hlinksldjump"/>
              </a:rPr>
              <a:t>Upínanie pomocou strojných otočných zverákov</a:t>
            </a:r>
            <a:endParaRPr lang="sk-SK" dirty="0" smtClean="0"/>
          </a:p>
          <a:p>
            <a:r>
              <a:rPr lang="sk-SK" dirty="0" smtClean="0">
                <a:hlinkClick r:id="rId6" action="ppaction://hlinksldjump"/>
              </a:rPr>
              <a:t>Upínanie pomocou strojných otočných a sklopných zverákov</a:t>
            </a:r>
            <a:endParaRPr lang="sk-SK" dirty="0" smtClean="0"/>
          </a:p>
          <a:p>
            <a:r>
              <a:rPr lang="sk-SK" dirty="0" smtClean="0">
                <a:hlinkClick r:id="rId7" action="ppaction://hlinksldjump"/>
              </a:rPr>
              <a:t>Upínanie pomocou strojných </a:t>
            </a:r>
            <a:r>
              <a:rPr lang="sk-SK" dirty="0" err="1" smtClean="0">
                <a:hlinkClick r:id="rId7" action="ppaction://hlinksldjump"/>
              </a:rPr>
              <a:t>samostrediacich</a:t>
            </a:r>
            <a:r>
              <a:rPr lang="sk-SK" dirty="0" smtClean="0">
                <a:hlinkClick r:id="rId7" action="ppaction://hlinksldjump"/>
              </a:rPr>
              <a:t> zverákov</a:t>
            </a:r>
            <a:endParaRPr lang="sk-SK" dirty="0" smtClean="0"/>
          </a:p>
          <a:p>
            <a:r>
              <a:rPr lang="sk-SK" dirty="0" smtClean="0">
                <a:hlinkClick r:id="rId8" action="ppaction://hlinksldjump"/>
              </a:rPr>
              <a:t>Upínanie pomocou otočných stolov</a:t>
            </a:r>
            <a:endParaRPr lang="sk-SK" dirty="0" smtClean="0"/>
          </a:p>
          <a:p>
            <a:r>
              <a:rPr lang="sk-SK" dirty="0" smtClean="0">
                <a:hlinkClick r:id="rId9" action="ppaction://hlinksldjump"/>
              </a:rPr>
              <a:t>Upínanie pomocou deliacich prístrojov</a:t>
            </a:r>
            <a:endParaRPr lang="sk-SK" dirty="0" smtClean="0"/>
          </a:p>
          <a:p>
            <a:r>
              <a:rPr lang="sk-SK" dirty="0" smtClean="0">
                <a:hlinkClick r:id="rId10" action="ppaction://hlinksldjump"/>
              </a:rPr>
              <a:t>Záver</a:t>
            </a:r>
            <a:endParaRPr lang="sk-SK" dirty="0" smtClean="0"/>
          </a:p>
          <a:p>
            <a:r>
              <a:rPr lang="sk-SK" dirty="0" smtClean="0">
                <a:hlinkClick r:id="rId11" action="ppaction://hlinksldjump"/>
              </a:rPr>
              <a:t>Zdroje</a:t>
            </a:r>
            <a:endParaRPr lang="cs-CZ" dirty="0"/>
          </a:p>
        </p:txBody>
      </p:sp>
      <p:sp>
        <p:nvSpPr>
          <p:cNvPr id="4" name="Tlačidlo akcie: Domov 3">
            <a:hlinkClick r:id="rId12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 materiálov pri frézovaní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Poznaj dôležité pravidlo pri upínaní materiálov:</a:t>
            </a:r>
          </a:p>
          <a:p>
            <a:pPr lvl="1"/>
            <a:r>
              <a:rPr lang="sk-SK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Upnutie materiálov pri frézovaní musí byť rýchle, ľahké, presné a dostatočne pevné.</a:t>
            </a:r>
          </a:p>
          <a:p>
            <a:pPr lvl="1"/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Voľba  spôsobu upnutia obrobku závisí od:</a:t>
            </a:r>
          </a:p>
          <a:p>
            <a:pPr marL="1097280" lvl="2" indent="-45720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veľkosti a tvaru upínaného obrobku</a:t>
            </a:r>
          </a:p>
          <a:p>
            <a:pPr marL="1097280" lvl="2" indent="-45720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druhu a spôsobu frézovania</a:t>
            </a:r>
          </a:p>
          <a:p>
            <a:pPr marL="1097280" lvl="2" indent="-45720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požadovanej presnosti</a:t>
            </a:r>
          </a:p>
          <a:p>
            <a:pPr marL="1097280" lvl="2" indent="-45720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počtu obrábaných súčiastok</a:t>
            </a:r>
          </a:p>
          <a:p>
            <a:pPr lvl="1"/>
            <a:endParaRPr lang="sk-SK" dirty="0" smtClean="0"/>
          </a:p>
          <a:p>
            <a:pPr lvl="1">
              <a:buNone/>
            </a:pPr>
            <a:endParaRPr lang="sk-SK" dirty="0" smtClean="0"/>
          </a:p>
          <a:p>
            <a:pPr lvl="1">
              <a:buNone/>
            </a:pPr>
            <a:endParaRPr lang="sk-SK" dirty="0" smtClean="0"/>
          </a:p>
          <a:p>
            <a:pPr lvl="1">
              <a:buNone/>
            </a:pPr>
            <a:endParaRPr lang="sk-SK" dirty="0" smtClean="0"/>
          </a:p>
        </p:txBody>
      </p:sp>
      <p:sp>
        <p:nvSpPr>
          <p:cNvPr id="4" name="Tlačidlo akcie: Domov 3">
            <a:hlinkClick r:id="rId2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Upínanie frézovaných obrobkov - úpinkami</a:t>
            </a:r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Úpinkami priamo na stôl frézovačky /väčšie súčiastky, súčiastky nepravidelných tvarov/</a:t>
            </a:r>
          </a:p>
          <a:p>
            <a:pPr lvl="1"/>
            <a:endParaRPr lang="sk-SK" dirty="0" smtClean="0"/>
          </a:p>
          <a:p>
            <a:pPr lvl="1"/>
            <a:endParaRPr lang="cs-CZ" dirty="0"/>
          </a:p>
        </p:txBody>
      </p:sp>
      <p:pic>
        <p:nvPicPr>
          <p:cNvPr id="4" name="Obrázok 3"/>
          <p:cNvPicPr/>
          <p:nvPr/>
        </p:nvPicPr>
        <p:blipFill>
          <a:blip r:embed="rId2"/>
          <a:srcRect l="8902" t="44372" r="43088" b="17418"/>
          <a:stretch>
            <a:fillRect/>
          </a:stretch>
        </p:blipFill>
        <p:spPr bwMode="auto">
          <a:xfrm>
            <a:off x="2214546" y="3857628"/>
            <a:ext cx="4159546" cy="1982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Bublina v tvare šípky nahor 5"/>
          <p:cNvSpPr/>
          <p:nvPr/>
        </p:nvSpPr>
        <p:spPr>
          <a:xfrm>
            <a:off x="2714612" y="6072206"/>
            <a:ext cx="3929090" cy="42862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Upínanie pomocou úpiniek</a:t>
            </a:r>
            <a:endParaRPr lang="cs-CZ" dirty="0"/>
          </a:p>
        </p:txBody>
      </p:sp>
      <p:sp>
        <p:nvSpPr>
          <p:cNvPr id="7" name="Tlačidlo akcie: Domov 6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7467600" cy="4873752"/>
          </a:xfrm>
        </p:spPr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strojných pevných zverákov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Strojové zveráky: </a:t>
            </a:r>
          </a:p>
          <a:p>
            <a:pPr lvl="8"/>
            <a:r>
              <a:rPr lang="sk-SK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Pevné</a:t>
            </a:r>
          </a:p>
          <a:p>
            <a:pPr lvl="8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Otočné</a:t>
            </a:r>
          </a:p>
          <a:p>
            <a:pPr lvl="8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Otočné a sklopné</a:t>
            </a:r>
          </a:p>
          <a:p>
            <a:pPr lvl="8"/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Samostrediace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20916" t="48923" r="55076" b="21231"/>
          <a:stretch>
            <a:fillRect/>
          </a:stretch>
        </p:blipFill>
        <p:spPr bwMode="auto">
          <a:xfrm>
            <a:off x="428596" y="3786190"/>
            <a:ext cx="3311721" cy="2456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3"/>
          <a:srcRect l="37371" t="40000" r="36818" b="27385"/>
          <a:stretch>
            <a:fillRect/>
          </a:stretch>
        </p:blipFill>
        <p:spPr bwMode="auto">
          <a:xfrm>
            <a:off x="4000496" y="3786190"/>
            <a:ext cx="378621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Bublina v tvare šípky nahor 6"/>
          <p:cNvSpPr/>
          <p:nvPr/>
        </p:nvSpPr>
        <p:spPr>
          <a:xfrm>
            <a:off x="2500298" y="6357958"/>
            <a:ext cx="3786214" cy="50004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Strojový zverák pevný</a:t>
            </a:r>
            <a:endParaRPr lang="cs-CZ" dirty="0"/>
          </a:p>
        </p:txBody>
      </p:sp>
      <p:sp>
        <p:nvSpPr>
          <p:cNvPr id="8" name="Tlačidlo akcie: Domov 7">
            <a:hlinkClick r:id="rId4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Upínanie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strojných otočných zverákov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Strojové zveráky: 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Pevné</a:t>
            </a:r>
          </a:p>
          <a:p>
            <a:pPr lvl="8"/>
            <a:r>
              <a:rPr lang="sk-SK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Otočné</a:t>
            </a:r>
          </a:p>
          <a:p>
            <a:pPr lvl="8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Otočné a sklopné</a:t>
            </a:r>
          </a:p>
          <a:p>
            <a:pPr lvl="8"/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Samostrediace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33639" t="36356" r="32760" b="23282"/>
          <a:stretch>
            <a:fillRect/>
          </a:stretch>
        </p:blipFill>
        <p:spPr bwMode="auto">
          <a:xfrm>
            <a:off x="2500298" y="4000504"/>
            <a:ext cx="4786346" cy="2857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Bublina v tvare šípky dolu 6"/>
          <p:cNvSpPr/>
          <p:nvPr/>
        </p:nvSpPr>
        <p:spPr>
          <a:xfrm>
            <a:off x="4714876" y="3286124"/>
            <a:ext cx="3000396" cy="64294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Strojový zverák otočný </a:t>
            </a:r>
            <a:endParaRPr lang="cs-CZ" dirty="0"/>
          </a:p>
        </p:txBody>
      </p:sp>
      <p:sp>
        <p:nvSpPr>
          <p:cNvPr id="6" name="Tlačidlo akcie: Domov 5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strojných otočných a sklopných zverákov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Strojové zveráky: 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Pevné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Otočné</a:t>
            </a:r>
          </a:p>
          <a:p>
            <a:pPr lvl="8"/>
            <a:r>
              <a:rPr lang="sk-SK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Otočné a sklopné</a:t>
            </a:r>
          </a:p>
          <a:p>
            <a:pPr lvl="8"/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Samostrediace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23057" t="31692" r="23723" b="21539"/>
          <a:stretch>
            <a:fillRect/>
          </a:stretch>
        </p:blipFill>
        <p:spPr bwMode="auto">
          <a:xfrm>
            <a:off x="1928794" y="4000504"/>
            <a:ext cx="450059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ublina v tvare šípky nahor 4"/>
          <p:cNvSpPr/>
          <p:nvPr/>
        </p:nvSpPr>
        <p:spPr>
          <a:xfrm>
            <a:off x="1785918" y="6215082"/>
            <a:ext cx="3714776" cy="42860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Strojový zverák otočný a sklopný</a:t>
            </a:r>
            <a:endParaRPr lang="cs-CZ" dirty="0"/>
          </a:p>
        </p:txBody>
      </p:sp>
      <p:sp>
        <p:nvSpPr>
          <p:cNvPr id="6" name="Tlačidlo akcie: Domov 5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strojných </a:t>
            </a:r>
            <a:r>
              <a:rPr lang="sk-SK" dirty="0" err="1" smtClean="0">
                <a:solidFill>
                  <a:srgbClr val="7030A0"/>
                </a:solidFill>
              </a:rPr>
              <a:t>samostrediacich</a:t>
            </a:r>
            <a:r>
              <a:rPr lang="sk-SK" dirty="0" smtClean="0">
                <a:solidFill>
                  <a:srgbClr val="7030A0"/>
                </a:solidFill>
              </a:rPr>
              <a:t> zverákov</a:t>
            </a:r>
          </a:p>
          <a:p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Strojové zveráky: 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Pevné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Otočné</a:t>
            </a:r>
          </a:p>
          <a:p>
            <a:pPr lvl="8"/>
            <a:r>
              <a:rPr lang="sk-SK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Otočné a sklopné</a:t>
            </a:r>
          </a:p>
          <a:p>
            <a:pPr lvl="8"/>
            <a:r>
              <a:rPr lang="sk-SK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Samostrediace</a:t>
            </a:r>
            <a:endParaRPr lang="cs-CZ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2"/>
          <a:srcRect l="23664" t="39408" r="49912" b="43967"/>
          <a:stretch>
            <a:fillRect/>
          </a:stretch>
        </p:blipFill>
        <p:spPr bwMode="auto">
          <a:xfrm>
            <a:off x="428596" y="4643446"/>
            <a:ext cx="435771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3"/>
          <a:srcRect l="37414" t="43146" r="37555" b="30659"/>
          <a:stretch>
            <a:fillRect/>
          </a:stretch>
        </p:blipFill>
        <p:spPr bwMode="auto">
          <a:xfrm>
            <a:off x="4714876" y="2285992"/>
            <a:ext cx="400052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Bublina v tvare šípky nahor 5"/>
          <p:cNvSpPr/>
          <p:nvPr/>
        </p:nvSpPr>
        <p:spPr>
          <a:xfrm>
            <a:off x="2928926" y="6215082"/>
            <a:ext cx="3929090" cy="42860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Strojový zverák </a:t>
            </a:r>
            <a:r>
              <a:rPr lang="sk-SK" dirty="0" err="1" smtClean="0"/>
              <a:t>samostrediaci</a:t>
            </a:r>
            <a:endParaRPr lang="cs-CZ" dirty="0"/>
          </a:p>
        </p:txBody>
      </p:sp>
      <p:sp>
        <p:nvSpPr>
          <p:cNvPr id="7" name="Tlačidlo akcie: Domov 6">
            <a:hlinkClick r:id="rId4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Upínanie</a:t>
            </a:r>
            <a:r>
              <a:rPr lang="sk-SK" b="1" dirty="0" smtClean="0"/>
              <a:t> materiálov pri frézovaní</a:t>
            </a:r>
            <a:endParaRPr lang="cs-CZ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7030A0"/>
                </a:solidFill>
              </a:rPr>
              <a:t>Upínanie pomocou otočných stolov</a:t>
            </a:r>
          </a:p>
          <a:p>
            <a:pPr lvl="1"/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Otočné stoly </a:t>
            </a:r>
          </a:p>
          <a:p>
            <a:pPr lvl="1"/>
            <a:endParaRPr lang="cs-CZ" dirty="0"/>
          </a:p>
        </p:txBody>
      </p:sp>
      <p:pic>
        <p:nvPicPr>
          <p:cNvPr id="4" name="Obrázok 3"/>
          <p:cNvPicPr/>
          <p:nvPr/>
        </p:nvPicPr>
        <p:blipFill>
          <a:blip r:embed="rId2"/>
          <a:srcRect l="30869" t="40339" r="31100" b="27636"/>
          <a:stretch>
            <a:fillRect/>
          </a:stretch>
        </p:blipFill>
        <p:spPr bwMode="auto">
          <a:xfrm>
            <a:off x="214282" y="3214686"/>
            <a:ext cx="4500594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3"/>
          <a:srcRect l="27545" t="28000" r="28149" b="13846"/>
          <a:stretch>
            <a:fillRect/>
          </a:stretch>
        </p:blipFill>
        <p:spPr bwMode="auto">
          <a:xfrm>
            <a:off x="4857752" y="4071942"/>
            <a:ext cx="328614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Bublina v tvare šípky dolu 5"/>
          <p:cNvSpPr/>
          <p:nvPr/>
        </p:nvSpPr>
        <p:spPr>
          <a:xfrm>
            <a:off x="5429256" y="2643182"/>
            <a:ext cx="2928958" cy="57150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Otočný stôl</a:t>
            </a:r>
            <a:endParaRPr lang="cs-CZ" dirty="0"/>
          </a:p>
        </p:txBody>
      </p:sp>
      <p:sp>
        <p:nvSpPr>
          <p:cNvPr id="7" name="Tlačidlo akcie: Domov 6">
            <a:hlinkClick r:id="rId4" action="ppaction://hlinksldjump" highlightClick="1"/>
          </p:cNvPr>
          <p:cNvSpPr/>
          <p:nvPr/>
        </p:nvSpPr>
        <p:spPr>
          <a:xfrm>
            <a:off x="8286776" y="5786454"/>
            <a:ext cx="28575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uxusn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297</TotalTime>
  <Words>307</Words>
  <Application>Microsoft Office PowerPoint</Application>
  <PresentationFormat>Prezentácia na obrazovke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3" baseType="lpstr">
      <vt:lpstr>Arkáda</vt:lpstr>
      <vt:lpstr>Frézovanie  3/upínanie materiálov</vt:lpstr>
      <vt:lpstr>obsah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  <vt:lpstr>Upínanie materiálov pri frézovaní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Frézovanie  3</dc:title>
  <dc:creator>Hroško</dc:creator>
  <cp:lastModifiedBy>Hroško</cp:lastModifiedBy>
  <cp:revision>66</cp:revision>
  <dcterms:created xsi:type="dcterms:W3CDTF">2014-01-30T10:23:03Z</dcterms:created>
  <dcterms:modified xsi:type="dcterms:W3CDTF">2014-02-07T11:36:27Z</dcterms:modified>
</cp:coreProperties>
</file>