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10735E4-E237-4BDF-BC86-7157BC8EECB2}" type="datetimeFigureOut">
              <a:rPr lang="cs-CZ" smtClean="0"/>
              <a:pPr/>
              <a:t>20.2.2014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8357E3-2FDD-4307-80DF-A46C7A73C72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obsahu 4" descr="DSC06548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85728"/>
            <a:ext cx="6300806" cy="4500594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k-SK" sz="8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Sústruženie</a:t>
            </a:r>
            <a:r>
              <a:rPr lang="sk-SK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sk-SK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k-SK" sz="3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2/sústruženie medzi hrotmi</a:t>
            </a:r>
            <a:endParaRPr lang="cs-CZ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072198" y="5003322"/>
            <a:ext cx="2386002" cy="1371600"/>
          </a:xfrm>
        </p:spPr>
        <p:txBody>
          <a:bodyPr/>
          <a:lstStyle/>
          <a:p>
            <a:r>
              <a:rPr lang="sk-SK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Bc. Pavol Hroško</a:t>
            </a:r>
          </a:p>
          <a:p>
            <a:r>
              <a:rPr lang="sk-SK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SOŠ strojnícka</a:t>
            </a:r>
          </a:p>
          <a:p>
            <a:r>
              <a:rPr lang="sk-SK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Považská Bystrica</a:t>
            </a:r>
            <a:endParaRPr lang="cs-CZ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prstTxWarp prst="textWave2">
              <a:avLst/>
            </a:prstTxWarp>
          </a:bodyPr>
          <a:lstStyle/>
          <a:p>
            <a:pPr>
              <a:buNone/>
            </a:pPr>
            <a:r>
              <a:rPr lang="sk-SK" dirty="0" smtClean="0"/>
              <a:t>Ďakujem za </a:t>
            </a:r>
            <a:r>
              <a:rPr lang="sk-SK" dirty="0" smtClean="0"/>
              <a:t>pozornosť</a:t>
            </a:r>
            <a:endParaRPr lang="cs-CZ" dirty="0"/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Zdroje:</a:t>
            </a:r>
          </a:p>
          <a:p>
            <a:pPr lvl="1"/>
            <a:r>
              <a:rPr lang="sk-SK" dirty="0" smtClean="0">
                <a:solidFill>
                  <a:srgbClr val="0070C0"/>
                </a:solidFill>
              </a:rPr>
              <a:t>Príručka sústružníka – V. A. </a:t>
            </a:r>
            <a:r>
              <a:rPr lang="sk-SK" dirty="0" err="1" smtClean="0">
                <a:solidFill>
                  <a:srgbClr val="0070C0"/>
                </a:solidFill>
              </a:rPr>
              <a:t>Slepinin</a:t>
            </a:r>
            <a:endParaRPr lang="sk-SK" dirty="0" smtClean="0">
              <a:solidFill>
                <a:srgbClr val="0070C0"/>
              </a:solidFill>
            </a:endParaRPr>
          </a:p>
          <a:p>
            <a:endParaRPr lang="cs-CZ" dirty="0"/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>
                <a:hlinkClick r:id="" action="ppaction://hlinkshowjump?jump=firstslide"/>
              </a:rPr>
              <a:t>Obsah:</a:t>
            </a:r>
            <a:endParaRPr lang="sk-SK" dirty="0" smtClean="0"/>
          </a:p>
          <a:p>
            <a:r>
              <a:rPr lang="sk-SK" dirty="0" smtClean="0">
                <a:hlinkClick r:id="rId2" action="ppaction://hlinksldjump"/>
              </a:rPr>
              <a:t>Sústruženie medzi hrotmi 1, 2</a:t>
            </a:r>
            <a:endParaRPr lang="sk-SK" dirty="0" smtClean="0"/>
          </a:p>
          <a:p>
            <a:r>
              <a:rPr lang="sk-SK" dirty="0" smtClean="0">
                <a:hlinkClick r:id="rId3" action="ppaction://hlinksldjump"/>
              </a:rPr>
              <a:t>Sústruženie medzi hrotmi 3, 4</a:t>
            </a:r>
            <a:endParaRPr lang="sk-SK" dirty="0" smtClean="0"/>
          </a:p>
          <a:p>
            <a:r>
              <a:rPr lang="sk-SK" dirty="0" smtClean="0">
                <a:hlinkClick r:id="rId4" action="ppaction://hlinksldjump"/>
              </a:rPr>
              <a:t>Sústruženie medzi hrotmi 5, 6</a:t>
            </a:r>
            <a:endParaRPr lang="sk-SK" dirty="0" smtClean="0"/>
          </a:p>
          <a:p>
            <a:r>
              <a:rPr lang="sk-SK" dirty="0" smtClean="0">
                <a:hlinkClick r:id="rId5" action="ppaction://hlinksldjump"/>
              </a:rPr>
              <a:t>Sústruženie medzi hrotmi 7, 10</a:t>
            </a:r>
            <a:endParaRPr lang="sk-SK" dirty="0" smtClean="0"/>
          </a:p>
          <a:p>
            <a:r>
              <a:rPr lang="sk-SK" dirty="0" smtClean="0">
                <a:hlinkClick r:id="rId6" action="ppaction://hlinksldjump"/>
              </a:rPr>
              <a:t>Sústruženie medzi hrotmi 11, 12</a:t>
            </a:r>
            <a:endParaRPr lang="sk-SK" dirty="0" smtClean="0"/>
          </a:p>
          <a:p>
            <a:r>
              <a:rPr lang="sk-SK" dirty="0" smtClean="0">
                <a:hlinkClick r:id="rId7" action="ppaction://hlinksldjump"/>
              </a:rPr>
              <a:t>Sústruženie medzi hrotmi 13, 14</a:t>
            </a:r>
            <a:endParaRPr lang="sk-SK" dirty="0" smtClean="0"/>
          </a:p>
          <a:p>
            <a:r>
              <a:rPr lang="sk-SK" dirty="0" smtClean="0">
                <a:hlinkClick r:id="rId8" action="ppaction://hlinksldjump"/>
              </a:rPr>
              <a:t>Video</a:t>
            </a:r>
            <a:endParaRPr lang="sk-SK" dirty="0" smtClean="0"/>
          </a:p>
          <a:p>
            <a:r>
              <a:rPr lang="sk-SK" dirty="0" smtClean="0">
                <a:hlinkClick r:id="rId9" action="ppaction://hlinksldjump"/>
              </a:rPr>
              <a:t>Poďakovanie</a:t>
            </a:r>
            <a:endParaRPr lang="sk-SK" dirty="0" smtClean="0"/>
          </a:p>
          <a:p>
            <a:r>
              <a:rPr lang="sk-SK" dirty="0" smtClean="0">
                <a:hlinkClick r:id="rId10" action="ppaction://hlinksldjump"/>
              </a:rPr>
              <a:t>Zdroje</a:t>
            </a:r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cs-CZ" dirty="0"/>
          </a:p>
        </p:txBody>
      </p:sp>
      <p:sp>
        <p:nvSpPr>
          <p:cNvPr id="4" name="Tlačidlo akcie: Návrat 3">
            <a:hlinkClick r:id="rId11" action="ppaction://hlinksldjump" highlightClick="1"/>
          </p:cNvPr>
          <p:cNvSpPr/>
          <p:nvPr/>
        </p:nvSpPr>
        <p:spPr>
          <a:xfrm>
            <a:off x="8358214" y="5857892"/>
            <a:ext cx="214314" cy="28575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55041" t="13824" r="18800" b="60541"/>
          <a:stretch>
            <a:fillRect/>
          </a:stretch>
        </p:blipFill>
        <p:spPr bwMode="auto">
          <a:xfrm>
            <a:off x="142844" y="3214686"/>
            <a:ext cx="407196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ázok 4"/>
          <p:cNvPicPr/>
          <p:nvPr/>
        </p:nvPicPr>
        <p:blipFill>
          <a:blip r:embed="rId2"/>
          <a:srcRect l="55041" t="39459" r="18800" b="36425"/>
          <a:stretch>
            <a:fillRect/>
          </a:stretch>
        </p:blipFill>
        <p:spPr bwMode="auto">
          <a:xfrm>
            <a:off x="4429124" y="3214686"/>
            <a:ext cx="3786214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aoblený obdĺžnik 5"/>
          <p:cNvSpPr/>
          <p:nvPr/>
        </p:nvSpPr>
        <p:spPr>
          <a:xfrm>
            <a:off x="285720" y="2428868"/>
            <a:ext cx="328614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Očistíme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dosadacie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plochy pevného hrotu (1)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Zaoblený obdĺžnik 6"/>
          <p:cNvSpPr/>
          <p:nvPr/>
        </p:nvSpPr>
        <p:spPr>
          <a:xfrm>
            <a:off x="4786314" y="2428868"/>
            <a:ext cx="314327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Vložíme pevný hrot do vretena stroja (1)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lačidlo akcie: Návrat 7">
            <a:hlinkClick r:id="rId3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55041" t="64335" r="18800" b="7941"/>
          <a:stretch>
            <a:fillRect/>
          </a:stretch>
        </p:blipFill>
        <p:spPr bwMode="auto">
          <a:xfrm>
            <a:off x="0" y="3214686"/>
            <a:ext cx="4071966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54876" t="46765" r="18469" b="28529"/>
          <a:stretch>
            <a:fillRect/>
          </a:stretch>
        </p:blipFill>
        <p:spPr bwMode="auto">
          <a:xfrm>
            <a:off x="4357686" y="3214686"/>
            <a:ext cx="4143404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aoblený obdĺžnik 5"/>
          <p:cNvSpPr/>
          <p:nvPr/>
        </p:nvSpPr>
        <p:spPr>
          <a:xfrm>
            <a:off x="500034" y="2428868"/>
            <a:ext cx="307183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Druhý hrot vložíme do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pinoly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koníka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Zaoblený obdĺžnik 6"/>
          <p:cNvSpPr/>
          <p:nvPr/>
        </p:nvSpPr>
        <p:spPr>
          <a:xfrm>
            <a:off x="4929190" y="2357430"/>
            <a:ext cx="321471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Porovnáme súosovosť dvoch hrotov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lačidlo akcie: Návrat 7">
            <a:hlinkClick r:id="rId4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5" name="Obrázok 4"/>
          <p:cNvPicPr/>
          <p:nvPr/>
        </p:nvPicPr>
        <p:blipFill>
          <a:blip r:embed="rId2"/>
          <a:srcRect l="33223" t="12941" r="39957" b="58824"/>
          <a:stretch>
            <a:fillRect/>
          </a:stretch>
        </p:blipFill>
        <p:spPr bwMode="auto">
          <a:xfrm>
            <a:off x="214282" y="3143248"/>
            <a:ext cx="3985361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ázok 5"/>
          <p:cNvPicPr/>
          <p:nvPr/>
        </p:nvPicPr>
        <p:blipFill>
          <a:blip r:embed="rId2"/>
          <a:srcRect l="33223" t="40588" r="39957" b="21279"/>
          <a:stretch>
            <a:fillRect/>
          </a:stretch>
        </p:blipFill>
        <p:spPr bwMode="auto">
          <a:xfrm>
            <a:off x="4357686" y="3071810"/>
            <a:ext cx="3929090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Zaoblený obdĺžnik 6"/>
          <p:cNvSpPr/>
          <p:nvPr/>
        </p:nvSpPr>
        <p:spPr>
          <a:xfrm>
            <a:off x="642910" y="2500306"/>
            <a:ext cx="300039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 prípade potreby koníka prestavíme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Zaoblený obdĺžnik 7"/>
          <p:cNvSpPr/>
          <p:nvPr/>
        </p:nvSpPr>
        <p:spPr>
          <a:xfrm>
            <a:off x="4857752" y="2357430"/>
            <a:ext cx="300039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vreteno upevníme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unášaciu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dosku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lačidlo akcie: Návrat 8">
            <a:hlinkClick r:id="rId3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55040" t="12329" r="20453" b="42761"/>
          <a:stretch>
            <a:fillRect/>
          </a:stretch>
        </p:blipFill>
        <p:spPr bwMode="auto">
          <a:xfrm>
            <a:off x="4572000" y="3000372"/>
            <a:ext cx="378621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ázok 5"/>
          <p:cNvPicPr/>
          <p:nvPr/>
        </p:nvPicPr>
        <p:blipFill>
          <a:blip r:embed="rId3"/>
          <a:srcRect l="33554" t="44706" r="39504" b="19412"/>
          <a:stretch>
            <a:fillRect/>
          </a:stretch>
        </p:blipFill>
        <p:spPr bwMode="auto">
          <a:xfrm>
            <a:off x="142844" y="3000372"/>
            <a:ext cx="414340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Zaoblený obdĺžnik 6"/>
          <p:cNvSpPr/>
          <p:nvPr/>
        </p:nvSpPr>
        <p:spPr>
          <a:xfrm>
            <a:off x="785786" y="2357430"/>
            <a:ext cx="285752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Prisunieme koníka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Zaoblený obdĺžnik 7"/>
          <p:cNvSpPr/>
          <p:nvPr/>
        </p:nvSpPr>
        <p:spPr>
          <a:xfrm>
            <a:off x="4786314" y="2285992"/>
            <a:ext cx="314327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materiál upevníme </a:t>
            </a:r>
            <a:r>
              <a:rPr lang="sk-SK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unášacie</a:t>
            </a:r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srdce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lačidlo akcie: Návrat 8">
            <a:hlinkClick r:id="rId4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33413" t="12059" r="41445" b="64748"/>
          <a:stretch>
            <a:fillRect/>
          </a:stretch>
        </p:blipFill>
        <p:spPr bwMode="auto">
          <a:xfrm>
            <a:off x="4429124" y="3071810"/>
            <a:ext cx="4214842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ázok 6"/>
          <p:cNvPicPr/>
          <p:nvPr/>
        </p:nvPicPr>
        <p:blipFill>
          <a:blip r:embed="rId3"/>
          <a:srcRect l="55040" t="56765" r="20453" b="13235"/>
          <a:stretch>
            <a:fillRect/>
          </a:stretch>
        </p:blipFill>
        <p:spPr bwMode="auto">
          <a:xfrm>
            <a:off x="285720" y="3143248"/>
            <a:ext cx="4062404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aoblený obdĺžnik 5"/>
          <p:cNvSpPr/>
          <p:nvPr/>
        </p:nvSpPr>
        <p:spPr>
          <a:xfrm>
            <a:off x="714348" y="2428868"/>
            <a:ext cx="328614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Medzi hroty vložíme materiál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Zaoblený obdĺžnik 7"/>
          <p:cNvSpPr/>
          <p:nvPr/>
        </p:nvSpPr>
        <p:spPr>
          <a:xfrm>
            <a:off x="4857752" y="2357430"/>
            <a:ext cx="335758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Podoprieme materiál dotiahnutím koníka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lačidlo akcie: Návrat 8">
            <a:hlinkClick r:id="rId4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Sústruženie medzi hrotmi – postup prípravy hrotov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34556" t="67059" r="41445" b="6765"/>
          <a:stretch>
            <a:fillRect/>
          </a:stretch>
        </p:blipFill>
        <p:spPr bwMode="auto">
          <a:xfrm>
            <a:off x="4357686" y="3000372"/>
            <a:ext cx="4214842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Obrázok 4"/>
          <p:cNvPicPr/>
          <p:nvPr/>
        </p:nvPicPr>
        <p:blipFill>
          <a:blip r:embed="rId2"/>
          <a:srcRect l="35380" t="38824" r="41445" b="35907"/>
          <a:stretch>
            <a:fillRect/>
          </a:stretch>
        </p:blipFill>
        <p:spPr bwMode="auto">
          <a:xfrm>
            <a:off x="0" y="3000372"/>
            <a:ext cx="4214842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Zaoblený obdĺžnik 5"/>
          <p:cNvSpPr/>
          <p:nvPr/>
        </p:nvSpPr>
        <p:spPr>
          <a:xfrm>
            <a:off x="428596" y="2357430"/>
            <a:ext cx="300039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 skončení práce uvoľníme koníka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Zaoblený obdĺžnik 6"/>
          <p:cNvSpPr/>
          <p:nvPr/>
        </p:nvSpPr>
        <p:spPr>
          <a:xfrm>
            <a:off x="4714876" y="2357430"/>
            <a:ext cx="300039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Vyberieme hotovú súčiastku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lačidlo akcie: Návrat 7">
            <a:hlinkClick r:id="rId3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  <a:latin typeface="Algerian" pitchFamily="82" charset="0"/>
              </a:rPr>
              <a:t>Sústruženie</a:t>
            </a:r>
            <a:endParaRPr lang="cs-CZ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smtClean="0"/>
              <a:t>video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Tlačidlo akcie: Návrat 3">
            <a:hlinkClick r:id="rId2" action="ppaction://hlinksldjump" highlightClick="1"/>
          </p:cNvPr>
          <p:cNvSpPr/>
          <p:nvPr/>
        </p:nvSpPr>
        <p:spPr>
          <a:xfrm>
            <a:off x="8286776" y="5786454"/>
            <a:ext cx="28575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lačidlo akcie: Film 4">
            <a:hlinkClick r:id="" action="ppaction://noaction" highlightClick="1"/>
          </p:cNvPr>
          <p:cNvSpPr/>
          <p:nvPr/>
        </p:nvSpPr>
        <p:spPr>
          <a:xfrm>
            <a:off x="3143240" y="2643182"/>
            <a:ext cx="2643206" cy="178595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áda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rkád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176</Words>
  <Application>Microsoft Office PowerPoint</Application>
  <PresentationFormat>Prezentácia na obrazovke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11</vt:i4>
      </vt:variant>
    </vt:vector>
  </HeadingPairs>
  <TitlesOfParts>
    <vt:vector size="12" baseType="lpstr">
      <vt:lpstr>Arkáda</vt:lpstr>
      <vt:lpstr>Sústruženie 2/sústruženie medzi hrotmi</vt:lpstr>
      <vt:lpstr>Sústruženie</vt:lpstr>
      <vt:lpstr>Sústruženie</vt:lpstr>
      <vt:lpstr>Sústruženie</vt:lpstr>
      <vt:lpstr>Sústruženie</vt:lpstr>
      <vt:lpstr>Sústruženie</vt:lpstr>
      <vt:lpstr>Sústruženie</vt:lpstr>
      <vt:lpstr>Sústruženie</vt:lpstr>
      <vt:lpstr>Sústruženie</vt:lpstr>
      <vt:lpstr>Sústruženie</vt:lpstr>
      <vt:lpstr>Sústruženie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Sústruženie 2/sústruženie medzi hrotmi</dc:title>
  <dc:creator>PH</dc:creator>
  <cp:lastModifiedBy>PH</cp:lastModifiedBy>
  <cp:revision>25</cp:revision>
  <dcterms:created xsi:type="dcterms:W3CDTF">2014-02-20T10:40:07Z</dcterms:created>
  <dcterms:modified xsi:type="dcterms:W3CDTF">2014-02-20T17:30:24Z</dcterms:modified>
</cp:coreProperties>
</file>